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742113" cy="9872663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66" d="100"/>
          <a:sy n="66" d="100"/>
        </p:scale>
        <p:origin x="72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 smtClean="0"/>
              <a:t>Kliknite da biste uredili stil podnaslova matrice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BD6EE-7DCB-4050-98EC-BAB8D85B56D7}" type="datetimeFigureOut">
              <a:rPr lang="hr-HR" smtClean="0"/>
              <a:t>15.2.2019.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62AF-9065-4211-81D3-BD0FBAB49A70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95947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BD6EE-7DCB-4050-98EC-BAB8D85B56D7}" type="datetimeFigureOut">
              <a:rPr lang="hr-HR" smtClean="0"/>
              <a:t>15.2.2019.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62AF-9065-4211-81D3-BD0FBAB49A70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4923449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BD6EE-7DCB-4050-98EC-BAB8D85B56D7}" type="datetimeFigureOut">
              <a:rPr lang="hr-HR" smtClean="0"/>
              <a:t>15.2.2019.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62AF-9065-4211-81D3-BD0FBAB49A70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7004200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BD6EE-7DCB-4050-98EC-BAB8D85B56D7}" type="datetimeFigureOut">
              <a:rPr lang="hr-HR" smtClean="0"/>
              <a:t>15.2.2019.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62AF-9065-4211-81D3-BD0FBAB49A70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984810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BD6EE-7DCB-4050-98EC-BAB8D85B56D7}" type="datetimeFigureOut">
              <a:rPr lang="hr-HR" smtClean="0"/>
              <a:t>15.2.2019.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62AF-9065-4211-81D3-BD0FBAB49A70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865911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BD6EE-7DCB-4050-98EC-BAB8D85B56D7}" type="datetimeFigureOut">
              <a:rPr lang="hr-HR" smtClean="0"/>
              <a:t>15.2.2019.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62AF-9065-4211-81D3-BD0FBAB49A70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448845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tekst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7" name="Rezervirano mjesto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BD6EE-7DCB-4050-98EC-BAB8D85B56D7}" type="datetimeFigureOut">
              <a:rPr lang="hr-HR" smtClean="0"/>
              <a:t>15.2.2019.</a:t>
            </a:fld>
            <a:endParaRPr lang="hr-HR"/>
          </a:p>
        </p:txBody>
      </p:sp>
      <p:sp>
        <p:nvSpPr>
          <p:cNvPr id="8" name="Rezervirano mjesto podnožj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Rezervirano mjesto broja slajd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62AF-9065-4211-81D3-BD0FBAB49A70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387028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BD6EE-7DCB-4050-98EC-BAB8D85B56D7}" type="datetimeFigureOut">
              <a:rPr lang="hr-HR" smtClean="0"/>
              <a:t>15.2.2019.</a:t>
            </a:fld>
            <a:endParaRPr lang="hr-HR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62AF-9065-4211-81D3-BD0FBAB49A70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6172890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BD6EE-7DCB-4050-98EC-BAB8D85B56D7}" type="datetimeFigureOut">
              <a:rPr lang="hr-HR" smtClean="0"/>
              <a:t>15.2.2019.</a:t>
            </a:fld>
            <a:endParaRPr lang="hr-HR"/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62AF-9065-4211-81D3-BD0FBAB49A70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8933376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BD6EE-7DCB-4050-98EC-BAB8D85B56D7}" type="datetimeFigureOut">
              <a:rPr lang="hr-HR" smtClean="0"/>
              <a:t>15.2.2019.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62AF-9065-4211-81D3-BD0FBAB49A70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64561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BD6EE-7DCB-4050-98EC-BAB8D85B56D7}" type="datetimeFigureOut">
              <a:rPr lang="hr-HR" smtClean="0"/>
              <a:t>15.2.2019.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62AF-9065-4211-81D3-BD0FBAB49A70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064041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BD6EE-7DCB-4050-98EC-BAB8D85B56D7}" type="datetimeFigureOut">
              <a:rPr lang="hr-HR" smtClean="0"/>
              <a:t>15.2.2019.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5162AF-9065-4211-81D3-BD0FBAB49A70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665610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niOkvir 4"/>
          <p:cNvSpPr txBox="1"/>
          <p:nvPr/>
        </p:nvSpPr>
        <p:spPr>
          <a:xfrm>
            <a:off x="8777761" y="3693007"/>
            <a:ext cx="2799637" cy="258532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hr-HR" b="1" dirty="0" smtClean="0"/>
              <a:t>UTJEČE LI IZRAZ EMOCIJA NA PONAŠANJE DRUGIH?</a:t>
            </a:r>
          </a:p>
          <a:p>
            <a:endParaRPr lang="hr-HR" b="1" dirty="0"/>
          </a:p>
          <a:p>
            <a:r>
              <a:rPr lang="hr-HR" dirty="0" smtClean="0"/>
              <a:t>Četvrtak, 21.2. učenici 3.c sanitarni  tehničari</a:t>
            </a:r>
          </a:p>
          <a:p>
            <a:endParaRPr lang="hr-HR" dirty="0" smtClean="0"/>
          </a:p>
          <a:p>
            <a:r>
              <a:rPr lang="hr-HR" dirty="0" smtClean="0"/>
              <a:t>Od 13</a:t>
            </a:r>
            <a:r>
              <a:rPr lang="hr-HR" dirty="0"/>
              <a:t>: </a:t>
            </a:r>
            <a:r>
              <a:rPr lang="hr-HR" dirty="0" smtClean="0"/>
              <a:t>10- 14:45</a:t>
            </a:r>
            <a:r>
              <a:rPr lang="pl-PL" dirty="0"/>
              <a:t> u hodniku kod glavnog </a:t>
            </a:r>
            <a:r>
              <a:rPr lang="pl-PL" dirty="0" smtClean="0"/>
              <a:t>ulaza</a:t>
            </a:r>
            <a:endParaRPr lang="pl-PL" dirty="0"/>
          </a:p>
          <a:p>
            <a:endParaRPr lang="hr-HR" dirty="0"/>
          </a:p>
        </p:txBody>
      </p:sp>
      <p:sp>
        <p:nvSpPr>
          <p:cNvPr id="6" name="TekstniOkvir 5"/>
          <p:cNvSpPr txBox="1"/>
          <p:nvPr/>
        </p:nvSpPr>
        <p:spPr>
          <a:xfrm>
            <a:off x="600379" y="1560132"/>
            <a:ext cx="4006591" cy="20313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hr-HR" b="1" dirty="0" smtClean="0"/>
              <a:t>PERCEPTIVNE VARKE NA VAŠEM LICU</a:t>
            </a:r>
          </a:p>
          <a:p>
            <a:endParaRPr lang="hr-HR" b="1" dirty="0" smtClean="0"/>
          </a:p>
          <a:p>
            <a:r>
              <a:rPr lang="hr-HR" dirty="0" smtClean="0"/>
              <a:t>Utorak, </a:t>
            </a:r>
            <a:r>
              <a:rPr lang="hr-HR" dirty="0"/>
              <a:t>19. 02. učenice </a:t>
            </a:r>
            <a:r>
              <a:rPr lang="hr-HR" dirty="0" smtClean="0"/>
              <a:t>4.e medicinske kozmetičarke </a:t>
            </a:r>
          </a:p>
          <a:p>
            <a:endParaRPr lang="hr-HR" dirty="0" smtClean="0"/>
          </a:p>
          <a:p>
            <a:r>
              <a:rPr lang="hr-HR" dirty="0" smtClean="0"/>
              <a:t>od 13:10 </a:t>
            </a:r>
            <a:r>
              <a:rPr lang="hr-HR" dirty="0"/>
              <a:t>- 13:55 i 14:50 - 15:35 u </a:t>
            </a:r>
            <a:r>
              <a:rPr lang="hr-HR" dirty="0" smtClean="0"/>
              <a:t>hodniku </a:t>
            </a:r>
            <a:r>
              <a:rPr lang="hr-HR" dirty="0"/>
              <a:t>kod glavnog </a:t>
            </a:r>
            <a:r>
              <a:rPr lang="hr-HR" dirty="0" smtClean="0"/>
              <a:t>ulaza</a:t>
            </a:r>
            <a:endParaRPr lang="hr-HR" dirty="0"/>
          </a:p>
        </p:txBody>
      </p:sp>
      <p:sp>
        <p:nvSpPr>
          <p:cNvPr id="7" name="TekstniOkvir 6"/>
          <p:cNvSpPr txBox="1"/>
          <p:nvPr/>
        </p:nvSpPr>
        <p:spPr>
          <a:xfrm>
            <a:off x="947220" y="4068292"/>
            <a:ext cx="3857297" cy="23083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hr-HR" b="1" dirty="0" smtClean="0"/>
              <a:t>Korištenje </a:t>
            </a:r>
            <a:r>
              <a:rPr lang="hr-HR" b="1" dirty="0"/>
              <a:t>sredstava ovisnosti kod učenika ZU- </a:t>
            </a:r>
            <a:r>
              <a:rPr lang="hr-HR" b="1" dirty="0" smtClean="0"/>
              <a:t>što se promijenilo unatrag pet godina? - </a:t>
            </a:r>
            <a:r>
              <a:rPr lang="hr-HR" dirty="0" smtClean="0"/>
              <a:t>predavanje </a:t>
            </a:r>
            <a:r>
              <a:rPr lang="hr-HR" b="1" dirty="0" smtClean="0"/>
              <a:t>za roditelje</a:t>
            </a:r>
            <a:r>
              <a:rPr lang="hr-HR" dirty="0" smtClean="0"/>
              <a:t>: Dragica Begić, farmaceut i Zlatka Kozjak </a:t>
            </a:r>
            <a:r>
              <a:rPr lang="hr-HR" dirty="0"/>
              <a:t>M</a:t>
            </a:r>
            <a:r>
              <a:rPr lang="hr-HR" dirty="0" smtClean="0"/>
              <a:t>ikić, psiholog </a:t>
            </a:r>
          </a:p>
          <a:p>
            <a:endParaRPr lang="hr-HR" dirty="0" smtClean="0"/>
          </a:p>
          <a:p>
            <a:r>
              <a:rPr lang="hr-HR" dirty="0" smtClean="0"/>
              <a:t>21. 2. 2018. (četvrtak) od 18:00 u Amfiteatru</a:t>
            </a:r>
            <a:endParaRPr lang="hr-HR" dirty="0"/>
          </a:p>
        </p:txBody>
      </p:sp>
      <p:sp>
        <p:nvSpPr>
          <p:cNvPr id="10" name="TekstniOkvir 9"/>
          <p:cNvSpPr txBox="1"/>
          <p:nvPr/>
        </p:nvSpPr>
        <p:spPr>
          <a:xfrm>
            <a:off x="1553019" y="82804"/>
            <a:ext cx="983519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r-HR" sz="3600" b="1" dirty="0" smtClean="0"/>
              <a:t>TJEDAN PSIHOLOGIJE U ZDRAVSTVENOM UČILIŠTU</a:t>
            </a:r>
          </a:p>
          <a:p>
            <a:pPr algn="ctr"/>
            <a:r>
              <a:rPr lang="hr-HR" sz="3600" b="1" dirty="0" smtClean="0"/>
              <a:t>18</a:t>
            </a:r>
            <a:r>
              <a:rPr lang="hr-HR" sz="3600" b="1" smtClean="0"/>
              <a:t>.- </a:t>
            </a:r>
            <a:r>
              <a:rPr lang="hr-HR" sz="3600" b="1" smtClean="0"/>
              <a:t>24.2.2019</a:t>
            </a:r>
            <a:r>
              <a:rPr lang="hr-HR" sz="3600" b="1" dirty="0" smtClean="0"/>
              <a:t>.</a:t>
            </a:r>
            <a:endParaRPr lang="hr-HR" sz="3600" b="1" dirty="0"/>
          </a:p>
        </p:txBody>
      </p:sp>
      <p:sp>
        <p:nvSpPr>
          <p:cNvPr id="2" name="TekstniOkvir 1"/>
          <p:cNvSpPr txBox="1"/>
          <p:nvPr/>
        </p:nvSpPr>
        <p:spPr>
          <a:xfrm>
            <a:off x="5959365" y="6376616"/>
            <a:ext cx="61065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i="1" dirty="0" smtClean="0"/>
              <a:t>Priredile:  psihologinje Vesna </a:t>
            </a:r>
            <a:r>
              <a:rPr lang="hr-HR" i="1" dirty="0" err="1" smtClean="0"/>
              <a:t>Hustnjak</a:t>
            </a:r>
            <a:r>
              <a:rPr lang="hr-HR" i="1" dirty="0" smtClean="0"/>
              <a:t> i Zlatka Kozjak Mikić</a:t>
            </a:r>
            <a:endParaRPr lang="hr-HR" i="1" dirty="0"/>
          </a:p>
        </p:txBody>
      </p:sp>
      <p:sp>
        <p:nvSpPr>
          <p:cNvPr id="4" name="TekstniOkvir 3"/>
          <p:cNvSpPr txBox="1"/>
          <p:nvPr/>
        </p:nvSpPr>
        <p:spPr>
          <a:xfrm>
            <a:off x="5105304" y="3844549"/>
            <a:ext cx="2963917" cy="23083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hr-HR" b="1" dirty="0" smtClean="0"/>
              <a:t>UČENJE </a:t>
            </a:r>
            <a:r>
              <a:rPr lang="hr-HR" b="1" dirty="0"/>
              <a:t>S </a:t>
            </a:r>
            <a:r>
              <a:rPr lang="hr-HR" b="1" dirty="0" smtClean="0"/>
              <a:t>RAZUMIJEVANJEM- JE LI ZAISTA LAKŠE?</a:t>
            </a:r>
          </a:p>
          <a:p>
            <a:endParaRPr lang="hr-HR" dirty="0" smtClean="0"/>
          </a:p>
          <a:p>
            <a:r>
              <a:rPr lang="hr-HR" dirty="0" smtClean="0"/>
              <a:t>Četvrtak, 21.2</a:t>
            </a:r>
            <a:r>
              <a:rPr lang="hr-HR" dirty="0"/>
              <a:t>. -</a:t>
            </a:r>
            <a:r>
              <a:rPr lang="hr-HR" dirty="0" smtClean="0"/>
              <a:t> 1.b  dentalni asistenti</a:t>
            </a:r>
            <a:endParaRPr lang="hr-HR" dirty="0"/>
          </a:p>
          <a:p>
            <a:endParaRPr lang="hr-HR" dirty="0" smtClean="0"/>
          </a:p>
          <a:p>
            <a:r>
              <a:rPr lang="hr-HR" dirty="0" smtClean="0"/>
              <a:t>Od  8:50 – 9:35 u svojoj učionici </a:t>
            </a:r>
            <a:endParaRPr lang="hr-HR" dirty="0"/>
          </a:p>
        </p:txBody>
      </p:sp>
      <p:sp>
        <p:nvSpPr>
          <p:cNvPr id="3" name="TekstniOkvir 2"/>
          <p:cNvSpPr txBox="1"/>
          <p:nvPr/>
        </p:nvSpPr>
        <p:spPr>
          <a:xfrm>
            <a:off x="6863255" y="1283133"/>
            <a:ext cx="4860643" cy="23083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hr-HR" dirty="0" smtClean="0"/>
          </a:p>
          <a:p>
            <a:r>
              <a:rPr lang="hr-HR" b="1" dirty="0" smtClean="0"/>
              <a:t>GOSTI PREDAVAČI S Odsjeka za psihologiju</a:t>
            </a:r>
            <a:endParaRPr lang="hr-HR" b="1" dirty="0"/>
          </a:p>
          <a:p>
            <a:r>
              <a:rPr lang="hr-HR" dirty="0" smtClean="0"/>
              <a:t>Utorak, 19.2. od </a:t>
            </a:r>
            <a:r>
              <a:rPr lang="hr-HR" dirty="0"/>
              <a:t>14:00-14.45- </a:t>
            </a:r>
            <a:r>
              <a:rPr lang="hr-HR" dirty="0" smtClean="0"/>
              <a:t>4d fizioterapeutski tehničari u svojoj učionici</a:t>
            </a:r>
            <a:endParaRPr lang="hr-HR" dirty="0"/>
          </a:p>
          <a:p>
            <a:endParaRPr lang="hr-HR" dirty="0" smtClean="0"/>
          </a:p>
          <a:p>
            <a:r>
              <a:rPr lang="hr-HR" dirty="0" smtClean="0"/>
              <a:t>Četvrtak, 21.2. od 9:50-10:35- 3d fizioterapeutski tehničari u svojoj učionici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4214990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0958" y="1600856"/>
            <a:ext cx="5810250" cy="3486150"/>
          </a:xfrm>
          <a:prstGeom prst="rect">
            <a:avLst/>
          </a:prstGeom>
        </p:spPr>
      </p:pic>
      <p:pic>
        <p:nvPicPr>
          <p:cNvPr id="4" name="Slika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9994" y="777765"/>
            <a:ext cx="4066384" cy="4309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7041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392" y="500391"/>
            <a:ext cx="5980386" cy="3955075"/>
          </a:xfrm>
          <a:prstGeom prst="rect">
            <a:avLst/>
          </a:prstGeom>
        </p:spPr>
      </p:pic>
      <p:pic>
        <p:nvPicPr>
          <p:cNvPr id="4" name="Slika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7887" y="1115253"/>
            <a:ext cx="4379707" cy="3456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5816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4786" y="1057113"/>
            <a:ext cx="4275926" cy="3920358"/>
          </a:xfrm>
          <a:prstGeom prst="rect">
            <a:avLst/>
          </a:prstGeom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3962" y="1240222"/>
            <a:ext cx="4744959" cy="3554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7105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165373"/>
            <a:ext cx="7620000" cy="5076825"/>
          </a:xfrm>
          <a:prstGeom prst="rect">
            <a:avLst/>
          </a:prstGeom>
        </p:spPr>
      </p:pic>
      <p:pic>
        <p:nvPicPr>
          <p:cNvPr id="2" name="Slika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078" y="361556"/>
            <a:ext cx="3993226" cy="5030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74056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166</Words>
  <Application>Microsoft Office PowerPoint</Application>
  <PresentationFormat>Široki zaslon</PresentationFormat>
  <Paragraphs>26</Paragraphs>
  <Slides>5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3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Tema sustava Office</vt:lpstr>
      <vt:lpstr>PowerPoint prezentacija</vt:lpstr>
      <vt:lpstr>PowerPoint prezentacija</vt:lpstr>
      <vt:lpstr>PowerPoint prezentacija</vt:lpstr>
      <vt:lpstr>PowerPoint prezentacija</vt:lpstr>
      <vt:lpstr>PowerPoint prezentacija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prezentacija</dc:title>
  <dc:creator>user</dc:creator>
  <cp:lastModifiedBy>user</cp:lastModifiedBy>
  <cp:revision>18</cp:revision>
  <cp:lastPrinted>2018-02-16T13:14:06Z</cp:lastPrinted>
  <dcterms:created xsi:type="dcterms:W3CDTF">2018-01-18T16:59:17Z</dcterms:created>
  <dcterms:modified xsi:type="dcterms:W3CDTF">2019-02-15T09:34:30Z</dcterms:modified>
</cp:coreProperties>
</file>